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60" r:id="rId3"/>
    <p:sldId id="261" r:id="rId4"/>
    <p:sldId id="263" r:id="rId5"/>
    <p:sldId id="264" r:id="rId6"/>
    <p:sldId id="265" r:id="rId7"/>
    <p:sldId id="266" r:id="rId8"/>
    <p:sldId id="259" r:id="rId9"/>
    <p:sldId id="267" r:id="rId10"/>
    <p:sldId id="268" r:id="rId11"/>
    <p:sldId id="269" r:id="rId12"/>
    <p:sldId id="258" r:id="rId13"/>
    <p:sldId id="270" r:id="rId14"/>
    <p:sldId id="271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96"/>
    <p:restoredTop sz="94586"/>
  </p:normalViewPr>
  <p:slideViewPr>
    <p:cSldViewPr snapToGrid="0" snapToObjects="1">
      <p:cViewPr varScale="1">
        <p:scale>
          <a:sx n="67" d="100"/>
          <a:sy n="67" d="100"/>
        </p:scale>
        <p:origin x="176" y="9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27C28B-1585-A24C-9A0B-3EA3AFB88906}" type="datetimeFigureOut">
              <a:rPr lang="en-US" smtClean="0"/>
              <a:t>10/21/20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5A506E-9BE1-604A-B799-DD0B853C70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3090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A506E-9BE1-604A-B799-DD0B853C70B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1391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834A1-30DC-FB4C-932D-56A135550C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E0F2A9-5D50-C943-B829-E8381DE4CA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8AAC5F-59C6-7244-87D6-13B0BA68AD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F862AE-E737-154A-8415-9F00D72C11A0}" type="datetimeFigureOut">
              <a:rPr lang="en-US" smtClean="0"/>
              <a:t>10/21/20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6D4F91-23FE-6D44-8CF0-AE43E62FD2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33AFA6-CC6E-AD44-8E96-063006E16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B1406-9FFE-1849-B892-C0589CAE1C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1115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4B024-B831-7D4C-8A2C-1B53FB549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1854D6C-1BB0-1146-9033-32F6F30E7F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BEFFBB-EA72-534D-91BE-98AF13653C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F862AE-E737-154A-8415-9F00D72C11A0}" type="datetimeFigureOut">
              <a:rPr lang="en-US" smtClean="0"/>
              <a:t>10/21/20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ABC33B-9530-BA4B-8F17-4A36CDEAA6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AB7164-32F5-9B4D-AD97-A448FDADA9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B1406-9FFE-1849-B892-C0589CAE1C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0054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7419841-E8F2-4D44-933F-B9317BD4DAC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2B142C0-A0B5-354C-9C41-B3579AE901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86E5CC-9CA0-4F4D-8797-62F79E5A8C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F862AE-E737-154A-8415-9F00D72C11A0}" type="datetimeFigureOut">
              <a:rPr lang="en-US" smtClean="0"/>
              <a:t>10/21/20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34F6E7-A1FD-944D-AB75-7A9F2C2F70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D4500B-0AE9-9547-89CD-80D254F067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B1406-9FFE-1849-B892-C0589CAE1C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7307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B780D-7F20-1D4A-99C7-5759F3847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76D8FF-454E-F84F-B6B8-D4D8436E2B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54B36E-B8AF-684B-B7A4-71C09FE935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F862AE-E737-154A-8415-9F00D72C11A0}" type="datetimeFigureOut">
              <a:rPr lang="en-US" smtClean="0"/>
              <a:t>10/21/20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A8A501-FB7B-B448-BBA2-34DB8D5FE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E28B0D-F866-F045-BAA1-A78DB4A47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B1406-9FFE-1849-B892-C0589CAE1C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3241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166374-3699-F843-9A24-5EFA2F1127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C36AEE-32A0-BF45-B08B-DF6721063F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EBFBCD-671C-5243-AC69-D2C90BA546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F862AE-E737-154A-8415-9F00D72C11A0}" type="datetimeFigureOut">
              <a:rPr lang="en-US" smtClean="0"/>
              <a:t>10/21/20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712E01-DD34-7643-B56A-0F7EEB79D8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1E501D-A67F-2D4E-8F41-02AE9B3BFA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B1406-9FFE-1849-B892-C0589CAE1C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2985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9D079-E64F-A34F-B776-D837679515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EB73B7-5A58-9A4D-B4B8-4E085D2DA4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FD74E2-3632-D246-8539-4A4CC9DCA4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492CF7-C280-EF4D-A568-845B6FDB5E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F862AE-E737-154A-8415-9F00D72C11A0}" type="datetimeFigureOut">
              <a:rPr lang="en-US" smtClean="0"/>
              <a:t>10/21/20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48BD33-B684-DC49-AA72-3B3390DBE4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8EDE32-41C3-DE4F-8553-09A61B2924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B1406-9FFE-1849-B892-C0589CAE1C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7380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B5FF0E-1C6A-E241-B3F7-2C24A10876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54014B-60F7-CB43-A5F2-BEB3875651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9419D3-B683-0545-94D1-340236E7E8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4D1E739-5C87-2B4F-853D-9BB29FFC526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5C4E426-BBE8-8A40-A2D6-FA80956096B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68B434E-5C3E-4449-81A2-FE4D64AD45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F862AE-E737-154A-8415-9F00D72C11A0}" type="datetimeFigureOut">
              <a:rPr lang="en-US" smtClean="0"/>
              <a:t>10/21/20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E3B0158-C4ED-E847-937B-B36625F0B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97822B2-C74C-A34A-ABA0-15999FB6C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B1406-9FFE-1849-B892-C0589CAE1C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5938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02E5D7-99CD-A94A-A204-34643992FA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7BA346D-9D39-E448-8FB4-46842B572E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F862AE-E737-154A-8415-9F00D72C11A0}" type="datetimeFigureOut">
              <a:rPr lang="en-US" smtClean="0"/>
              <a:t>10/21/20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420462-9354-8943-9D75-BB1F96783F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F86492-A9FF-424E-B327-A78812E45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B1406-9FFE-1849-B892-C0589CAE1C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218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86599CB-4F36-2444-BCDC-C6886ADF60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F862AE-E737-154A-8415-9F00D72C11A0}" type="datetimeFigureOut">
              <a:rPr lang="en-US" smtClean="0"/>
              <a:t>10/21/20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D57B82-9768-024B-BD61-B100A2E432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E5C72A-68E7-F449-B296-AFE9308662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B1406-9FFE-1849-B892-C0589CAE1C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7867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6ED2E-FCF0-364B-8A03-C7BF5F11AD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3D99C6-AEB2-954C-A034-7BDC4DCB50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55272E-5E2A-1840-ADCA-86BF7BAF5B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C5AFE4-339E-654F-8548-7F5FBD4A12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F862AE-E737-154A-8415-9F00D72C11A0}" type="datetimeFigureOut">
              <a:rPr lang="en-US" smtClean="0"/>
              <a:t>10/21/20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F12C16-EBED-B744-B4CF-4CC7FDCB20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A5FA69-5A37-7645-A11F-6CFB34C701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B1406-9FFE-1849-B892-C0589CAE1C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3737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CED7B-1E6A-2141-ADB9-48FD51E3F6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B1E01A7-43CA-474F-AA6F-AF963575D22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098C49-4CA0-6044-B0ED-F9181D66C2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5D1EE8-1044-764C-ACAB-6161E871D4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F862AE-E737-154A-8415-9F00D72C11A0}" type="datetimeFigureOut">
              <a:rPr lang="en-US" smtClean="0"/>
              <a:t>10/21/20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DA497B-F04E-5549-8A8B-5A35382968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97C58D-AF67-C840-9DD4-D03316EAE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B1406-9FFE-1849-B892-C0589CAE1C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159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C9E0166-0402-DF4C-9C0B-6C75AC3E0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84FED2-B724-7846-B25F-F43C797E0B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C9A565-EA01-C34D-8543-80BC2C61B86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F862AE-E737-154A-8415-9F00D72C11A0}" type="datetimeFigureOut">
              <a:rPr lang="en-US" smtClean="0"/>
              <a:t>10/21/20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E73E0A-F61B-E64F-8426-1119071CDB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08D6E1-34EC-DE47-B079-1E7AB981EC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CB1406-9FFE-1849-B892-C0589CAE1C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0787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jpe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tiff"/><Relationship Id="rId5" Type="http://schemas.openxmlformats.org/officeDocument/2006/relationships/image" Target="../media/image6.tiff"/><Relationship Id="rId4" Type="http://schemas.openxmlformats.org/officeDocument/2006/relationships/image" Target="../media/image5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tiff"/><Relationship Id="rId4" Type="http://schemas.openxmlformats.org/officeDocument/2006/relationships/image" Target="../media/image9.tif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tiff"/><Relationship Id="rId5" Type="http://schemas.openxmlformats.org/officeDocument/2006/relationships/image" Target="../media/image13.tiff"/><Relationship Id="rId4" Type="http://schemas.openxmlformats.org/officeDocument/2006/relationships/image" Target="../media/image12.tif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CECA4-B0F6-A746-BC61-A5E12083E7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4950" y="361949"/>
            <a:ext cx="9144000" cy="1033463"/>
          </a:xfrm>
        </p:spPr>
        <p:txBody>
          <a:bodyPr/>
          <a:lstStyle/>
          <a:p>
            <a:r>
              <a:rPr lang="en-US" b="1" dirty="0"/>
              <a:t>BLOG!</a:t>
            </a:r>
          </a:p>
        </p:txBody>
      </p:sp>
    </p:spTree>
    <p:extLst>
      <p:ext uri="{BB962C8B-B14F-4D97-AF65-F5344CB8AC3E}">
        <p14:creationId xmlns:p14="http://schemas.microsoft.com/office/powerpoint/2010/main" val="23572540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CECA4-B0F6-A746-BC61-A5E12083E7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4950" y="361949"/>
            <a:ext cx="9144000" cy="1033463"/>
          </a:xfrm>
        </p:spPr>
        <p:txBody>
          <a:bodyPr/>
          <a:lstStyle/>
          <a:p>
            <a:r>
              <a:rPr lang="en-US" b="1" dirty="0"/>
              <a:t>Trello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38DF2EC-12AF-4743-B35E-5E274E2FEE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3817" y="1395412"/>
            <a:ext cx="7907933" cy="5027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0192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CECA4-B0F6-A746-BC61-A5E12083E7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4950" y="361949"/>
            <a:ext cx="9144000" cy="1033463"/>
          </a:xfrm>
        </p:spPr>
        <p:txBody>
          <a:bodyPr/>
          <a:lstStyle/>
          <a:p>
            <a:r>
              <a:rPr lang="en-US" b="1" dirty="0"/>
              <a:t>Tech Stack</a:t>
            </a:r>
          </a:p>
        </p:txBody>
      </p:sp>
      <p:pic>
        <p:nvPicPr>
          <p:cNvPr id="1026" name="Picture 2" descr="Heroku Icon #276080 - Free Icons Library">
            <a:extLst>
              <a:ext uri="{FF2B5EF4-FFF2-40B4-BE49-F238E27FC236}">
                <a16:creationId xmlns:a16="http://schemas.microsoft.com/office/drawing/2014/main" id="{46514575-9BCD-0140-A1B4-2D39051BAC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395412"/>
            <a:ext cx="3612863" cy="1525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Making Express.js Authentication Fun Again">
            <a:extLst>
              <a:ext uri="{FF2B5EF4-FFF2-40B4-BE49-F238E27FC236}">
                <a16:creationId xmlns:a16="http://schemas.microsoft.com/office/drawing/2014/main" id="{05D59543-E879-4F40-A722-21A509665C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400"/>
          <a:stretch/>
        </p:blipFill>
        <p:spPr bwMode="auto">
          <a:xfrm>
            <a:off x="4298806" y="2674937"/>
            <a:ext cx="4806950" cy="1280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Passport · GitHub">
            <a:extLst>
              <a:ext uri="{FF2B5EF4-FFF2-40B4-BE49-F238E27FC236}">
                <a16:creationId xmlns:a16="http://schemas.microsoft.com/office/drawing/2014/main" id="{B6E7E5AE-3ACF-CD4B-83E4-E2A0E7B32F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7874" y="483189"/>
            <a:ext cx="1962151" cy="1962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An Introduction to Mongoose for MongoDB and Node.js">
            <a:extLst>
              <a:ext uri="{FF2B5EF4-FFF2-40B4-BE49-F238E27FC236}">
                <a16:creationId xmlns:a16="http://schemas.microsoft.com/office/drawing/2014/main" id="{300D3092-CA8E-3E40-A21E-B2523AEC39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t="35560" r="16625" b="35063"/>
          <a:stretch/>
        </p:blipFill>
        <p:spPr bwMode="auto">
          <a:xfrm>
            <a:off x="8299162" y="5235172"/>
            <a:ext cx="3600450" cy="1033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Node.js MongoDB Tutorial - How to Build CRUD Application | Edureka">
            <a:extLst>
              <a:ext uri="{FF2B5EF4-FFF2-40B4-BE49-F238E27FC236}">
                <a16:creationId xmlns:a16="http://schemas.microsoft.com/office/drawing/2014/main" id="{9A2A6334-37F4-D549-A210-769322203E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57" t="50000"/>
          <a:stretch/>
        </p:blipFill>
        <p:spPr bwMode="auto">
          <a:xfrm>
            <a:off x="558418" y="4774797"/>
            <a:ext cx="3258026" cy="920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Zach Selindh - Full Stack Developer">
            <a:extLst>
              <a:ext uri="{FF2B5EF4-FFF2-40B4-BE49-F238E27FC236}">
                <a16:creationId xmlns:a16="http://schemas.microsoft.com/office/drawing/2014/main" id="{F0185C4D-4B06-1A4A-8BD0-9673ACB8C5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595" b="23637"/>
          <a:stretch/>
        </p:blipFill>
        <p:spPr bwMode="auto">
          <a:xfrm>
            <a:off x="381000" y="3863572"/>
            <a:ext cx="2649537" cy="1371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Icon Request: fa-javascript OR fa-js · Issue #11419 ·  FortAwesome/Font-Awesome · GitHub">
            <a:extLst>
              <a:ext uri="{FF2B5EF4-FFF2-40B4-BE49-F238E27FC236}">
                <a16:creationId xmlns:a16="http://schemas.microsoft.com/office/drawing/2014/main" id="{DD961D60-4F74-4E44-B22B-74C5D7492E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9235" y="4983946"/>
            <a:ext cx="3555429" cy="2083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3851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CECA4-B0F6-A746-BC61-A5E12083E7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4950" y="361949"/>
            <a:ext cx="9144000" cy="1033463"/>
          </a:xfrm>
        </p:spPr>
        <p:txBody>
          <a:bodyPr/>
          <a:lstStyle/>
          <a:p>
            <a:r>
              <a:rPr lang="en-US" b="1" dirty="0"/>
              <a:t>Difficulties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6532244-0F98-D047-95FE-1D1FC33B7168}"/>
              </a:ext>
            </a:extLst>
          </p:cNvPr>
          <p:cNvSpPr txBox="1"/>
          <p:nvPr/>
        </p:nvSpPr>
        <p:spPr>
          <a:xfrm>
            <a:off x="762000" y="2171700"/>
            <a:ext cx="10287000" cy="378565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4000" dirty="0"/>
              <a:t>Displaying info on different routes e.g. posts on home route.</a:t>
            </a:r>
          </a:p>
          <a:p>
            <a:pPr marL="285750" indent="-285750">
              <a:buFontTx/>
              <a:buChar char="-"/>
            </a:pPr>
            <a:r>
              <a:rPr lang="en-US" sz="4000" dirty="0"/>
              <a:t>EXPORT YOUR FUNCTIONS</a:t>
            </a:r>
          </a:p>
          <a:p>
            <a:pPr marL="285750" indent="-285750">
              <a:buFontTx/>
              <a:buChar char="-"/>
            </a:pPr>
            <a:r>
              <a:rPr lang="en-US" sz="4000" dirty="0"/>
              <a:t>Designing is hard.</a:t>
            </a:r>
          </a:p>
          <a:p>
            <a:pPr marL="285750" indent="-285750">
              <a:buFontTx/>
              <a:buChar char="-"/>
            </a:pPr>
            <a:r>
              <a:rPr lang="en-US" sz="4000" dirty="0"/>
              <a:t>Grid with images.</a:t>
            </a:r>
          </a:p>
          <a:p>
            <a:pPr marL="285750" indent="-285750">
              <a:buFontTx/>
              <a:buChar char="-"/>
            </a:pP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3390953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0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CECA4-B0F6-A746-BC61-A5E12083E7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4950" y="361949"/>
            <a:ext cx="9144000" cy="1033463"/>
          </a:xfrm>
        </p:spPr>
        <p:txBody>
          <a:bodyPr/>
          <a:lstStyle/>
          <a:p>
            <a:r>
              <a:rPr lang="en-US" b="1" dirty="0"/>
              <a:t>What we learned…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AC9299-B290-BF43-A508-8C2A782FA39E}"/>
              </a:ext>
            </a:extLst>
          </p:cNvPr>
          <p:cNvSpPr txBox="1"/>
          <p:nvPr/>
        </p:nvSpPr>
        <p:spPr>
          <a:xfrm>
            <a:off x="933450" y="1866900"/>
            <a:ext cx="10287000" cy="193899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4000" dirty="0"/>
              <a:t>Git workflow! </a:t>
            </a:r>
          </a:p>
          <a:p>
            <a:pPr marL="285750" indent="-285750">
              <a:buFontTx/>
              <a:buChar char="-"/>
            </a:pPr>
            <a:r>
              <a:rPr lang="en-US" sz="4000" dirty="0"/>
              <a:t>Pairing can be ok!</a:t>
            </a:r>
          </a:p>
          <a:p>
            <a:r>
              <a:rPr lang="en-US" sz="4000" dirty="0"/>
              <a:t>- All of the code things</a:t>
            </a:r>
          </a:p>
        </p:txBody>
      </p:sp>
    </p:spTree>
    <p:extLst>
      <p:ext uri="{BB962C8B-B14F-4D97-AF65-F5344CB8AC3E}">
        <p14:creationId xmlns:p14="http://schemas.microsoft.com/office/powerpoint/2010/main" val="1201097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CECA4-B0F6-A746-BC61-A5E12083E7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4950" y="361949"/>
            <a:ext cx="9144000" cy="1033463"/>
          </a:xfrm>
        </p:spPr>
        <p:txBody>
          <a:bodyPr/>
          <a:lstStyle/>
          <a:p>
            <a:r>
              <a:rPr lang="en-US" b="1" dirty="0"/>
              <a:t>Future Improvements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DFEBF0-2DAB-B649-A888-BFDE975677C2}"/>
              </a:ext>
            </a:extLst>
          </p:cNvPr>
          <p:cNvSpPr txBox="1"/>
          <p:nvPr/>
        </p:nvSpPr>
        <p:spPr>
          <a:xfrm>
            <a:off x="762000" y="2171700"/>
            <a:ext cx="10287000" cy="378565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4000" dirty="0"/>
              <a:t>Add Update/Delete functions to views.</a:t>
            </a:r>
          </a:p>
          <a:p>
            <a:pPr marL="285750" indent="-285750">
              <a:buFontTx/>
              <a:buChar char="-"/>
            </a:pPr>
            <a:r>
              <a:rPr lang="en-US" sz="4000" dirty="0"/>
              <a:t>Fully responsive.</a:t>
            </a:r>
          </a:p>
          <a:p>
            <a:pPr marL="285750" indent="-285750">
              <a:buFontTx/>
              <a:buChar char="-"/>
            </a:pPr>
            <a:r>
              <a:rPr lang="en-US" sz="4000" dirty="0"/>
              <a:t>More accessible.</a:t>
            </a:r>
          </a:p>
          <a:p>
            <a:pPr marL="285750" indent="-285750">
              <a:buFontTx/>
              <a:buChar char="-"/>
            </a:pPr>
            <a:r>
              <a:rPr lang="en-US" sz="4000" dirty="0"/>
              <a:t>Image uploads to posts and user profiles.</a:t>
            </a:r>
          </a:p>
          <a:p>
            <a:pPr marL="285750" indent="-285750">
              <a:buFontTx/>
              <a:buChar char="-"/>
            </a:pPr>
            <a:r>
              <a:rPr lang="en-US" sz="4000" dirty="0"/>
              <a:t>Search function.</a:t>
            </a:r>
          </a:p>
          <a:p>
            <a:pPr marL="285750" indent="-285750">
              <a:buFontTx/>
              <a:buChar char="-"/>
            </a:pPr>
            <a:r>
              <a:rPr lang="en-US" sz="4000" dirty="0"/>
              <a:t>So many things we didn’t have time for.</a:t>
            </a:r>
          </a:p>
        </p:txBody>
      </p:sp>
    </p:spTree>
    <p:extLst>
      <p:ext uri="{BB962C8B-B14F-4D97-AF65-F5344CB8AC3E}">
        <p14:creationId xmlns:p14="http://schemas.microsoft.com/office/powerpoint/2010/main" val="30640725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CECA4-B0F6-A746-BC61-A5E12083E7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86250" y="304799"/>
            <a:ext cx="4476750" cy="1033463"/>
          </a:xfrm>
          <a:solidFill>
            <a:schemeClr val="bg1">
              <a:alpha val="80000"/>
            </a:schemeClr>
          </a:solidFill>
        </p:spPr>
        <p:txBody>
          <a:bodyPr/>
          <a:lstStyle/>
          <a:p>
            <a:r>
              <a:rPr lang="en-US" b="1" dirty="0"/>
              <a:t>What is it?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BFE5ED9-793F-8D4D-AD3C-0658C5ED9DA7}"/>
              </a:ext>
            </a:extLst>
          </p:cNvPr>
          <p:cNvSpPr/>
          <p:nvPr/>
        </p:nvSpPr>
        <p:spPr>
          <a:xfrm>
            <a:off x="3043645" y="1528354"/>
            <a:ext cx="6609806" cy="523220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2800" b="1" dirty="0"/>
              <a:t>https://blog-</a:t>
            </a:r>
            <a:r>
              <a:rPr lang="en-US" sz="2800" b="1" dirty="0" err="1"/>
              <a:t>hackathon.herokuapp.com</a:t>
            </a:r>
            <a:endParaRPr lang="en-US" sz="2800" b="1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2CD5DB9-37AE-5447-B926-FA7D6C422DB8}"/>
              </a:ext>
            </a:extLst>
          </p:cNvPr>
          <p:cNvSpPr txBox="1">
            <a:spLocks/>
          </p:cNvSpPr>
          <p:nvPr/>
        </p:nvSpPr>
        <p:spPr>
          <a:xfrm>
            <a:off x="1670413" y="3871504"/>
            <a:ext cx="9144000" cy="1033463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7200" b="1" dirty="0"/>
              <a:t>IT’S A BLOG!</a:t>
            </a:r>
          </a:p>
        </p:txBody>
      </p:sp>
    </p:spTree>
    <p:extLst>
      <p:ext uri="{BB962C8B-B14F-4D97-AF65-F5344CB8AC3E}">
        <p14:creationId xmlns:p14="http://schemas.microsoft.com/office/powerpoint/2010/main" val="22116577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CECA4-B0F6-A746-BC61-A5E12083E7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4950" y="361949"/>
            <a:ext cx="9144000" cy="1033463"/>
          </a:xfrm>
        </p:spPr>
        <p:txBody>
          <a:bodyPr/>
          <a:lstStyle/>
          <a:p>
            <a:r>
              <a:rPr lang="en-US" b="1" dirty="0"/>
              <a:t>Us!</a:t>
            </a:r>
          </a:p>
        </p:txBody>
      </p:sp>
      <p:pic>
        <p:nvPicPr>
          <p:cNvPr id="3" name="Content Placeholder 5">
            <a:extLst>
              <a:ext uri="{FF2B5EF4-FFF2-40B4-BE49-F238E27FC236}">
                <a16:creationId xmlns:a16="http://schemas.microsoft.com/office/drawing/2014/main" id="{92E12E7F-5B96-1642-9DD6-DDEF40344A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657" y="2034631"/>
            <a:ext cx="5014399" cy="4351338"/>
          </a:xfrm>
          <a:prstGeom prst="rect">
            <a:avLst/>
          </a:prstGeom>
        </p:spPr>
      </p:pic>
      <p:pic>
        <p:nvPicPr>
          <p:cNvPr id="4" name="Picture 2" descr="http://localhost:9991/images/adrienne.jpeg">
            <a:extLst>
              <a:ext uri="{FF2B5EF4-FFF2-40B4-BE49-F238E27FC236}">
                <a16:creationId xmlns:a16="http://schemas.microsoft.com/office/drawing/2014/main" id="{8353BF24-B694-7149-ABA2-FB3BF6437A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8919" y="2034631"/>
            <a:ext cx="4295504" cy="4295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75430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CECA4-B0F6-A746-BC61-A5E12083E7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49978" y="514350"/>
            <a:ext cx="9144000" cy="4391298"/>
          </a:xfrm>
          <a:solidFill>
            <a:schemeClr val="bg1">
              <a:alpha val="80000"/>
            </a:schemeClr>
          </a:solidFill>
        </p:spPr>
        <p:txBody>
          <a:bodyPr>
            <a:normAutofit/>
          </a:bodyPr>
          <a:lstStyle/>
          <a:p>
            <a:r>
              <a:rPr lang="en-US" b="1" dirty="0"/>
              <a:t>What problem?</a:t>
            </a:r>
            <a:br>
              <a:rPr lang="en-US" b="1" dirty="0"/>
            </a:br>
            <a:br>
              <a:rPr lang="en-US" b="1" dirty="0"/>
            </a:br>
            <a:r>
              <a:rPr lang="en-US" b="1" dirty="0"/>
              <a:t>We didn’t completely understand the classwork and wanted to practice  </a:t>
            </a:r>
          </a:p>
        </p:txBody>
      </p:sp>
    </p:spTree>
    <p:extLst>
      <p:ext uri="{BB962C8B-B14F-4D97-AF65-F5344CB8AC3E}">
        <p14:creationId xmlns:p14="http://schemas.microsoft.com/office/powerpoint/2010/main" val="30238781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CECA4-B0F6-A746-BC61-A5E12083E7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4950" y="361949"/>
            <a:ext cx="9144000" cy="1033463"/>
          </a:xfrm>
        </p:spPr>
        <p:txBody>
          <a:bodyPr/>
          <a:lstStyle/>
          <a:p>
            <a:r>
              <a:rPr lang="en-US" b="1" dirty="0"/>
              <a:t>Wireframes and planning…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FD50F1C-2A0B-DE4F-BA4F-014DCB5BCB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6620"/>
          <a:stretch/>
        </p:blipFill>
        <p:spPr>
          <a:xfrm>
            <a:off x="3952123" y="5372914"/>
            <a:ext cx="3074190" cy="148508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7B40AC1-2B2E-454A-BED9-F69C21B91E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3251" y="1395412"/>
            <a:ext cx="5532893" cy="338559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73946DE-BBE9-2442-9011-1FEE49CB97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48741" y="1306284"/>
            <a:ext cx="2840477" cy="34747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E2F9845-2798-EE4A-A35E-D1974A7C6D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9381" y="1306284"/>
            <a:ext cx="1535034" cy="3474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6075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CECA4-B0F6-A746-BC61-A5E12083E7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4950" y="361949"/>
            <a:ext cx="9144000" cy="1033463"/>
          </a:xfrm>
        </p:spPr>
        <p:txBody>
          <a:bodyPr/>
          <a:lstStyle/>
          <a:p>
            <a:r>
              <a:rPr lang="en-US" b="1" dirty="0"/>
              <a:t>Screenshots of live site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17BA4EE-CE95-8A47-92D5-4FD27BF754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234"/>
          <a:stretch/>
        </p:blipFill>
        <p:spPr>
          <a:xfrm>
            <a:off x="1413552" y="1395412"/>
            <a:ext cx="2128800" cy="429386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090ABDB-8FB6-B14F-A0BC-E44254544AC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" r="927"/>
          <a:stretch/>
        </p:blipFill>
        <p:spPr>
          <a:xfrm>
            <a:off x="1413552" y="4676503"/>
            <a:ext cx="2128800" cy="19202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8A2FDD6-56D0-B045-8166-A4F8AE931C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65614" y="1395411"/>
            <a:ext cx="5176719" cy="5201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3035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CECA4-B0F6-A746-BC61-A5E12083E7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4950" y="361949"/>
            <a:ext cx="9144000" cy="1033463"/>
          </a:xfrm>
        </p:spPr>
        <p:txBody>
          <a:bodyPr/>
          <a:lstStyle/>
          <a:p>
            <a:r>
              <a:rPr lang="en-US" b="1" dirty="0"/>
              <a:t>Tests/test log</a:t>
            </a:r>
          </a:p>
        </p:txBody>
      </p:sp>
    </p:spTree>
    <p:extLst>
      <p:ext uri="{BB962C8B-B14F-4D97-AF65-F5344CB8AC3E}">
        <p14:creationId xmlns:p14="http://schemas.microsoft.com/office/powerpoint/2010/main" val="35480958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CECA4-B0F6-A746-BC61-A5E12083E7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8588" y="0"/>
            <a:ext cx="2322467" cy="836385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MVC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8B7C76-55B2-DE44-8C5E-DB0792AE35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588" y="718095"/>
            <a:ext cx="1574800" cy="59182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B167CDA-5EC9-9943-8B4C-93581320EF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0181" y="718095"/>
            <a:ext cx="3700987" cy="51206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19BC825-B3E5-F64D-855B-D0E790D0CC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3307" y="1515291"/>
            <a:ext cx="4064220" cy="3219268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04FCAB7-A1E3-2743-9E2A-222E892311C3}"/>
              </a:ext>
            </a:extLst>
          </p:cNvPr>
          <p:cNvCxnSpPr/>
          <p:nvPr/>
        </p:nvCxnSpPr>
        <p:spPr>
          <a:xfrm>
            <a:off x="1928949" y="1249680"/>
            <a:ext cx="864506" cy="0"/>
          </a:xfrm>
          <a:prstGeom prst="line">
            <a:avLst/>
          </a:prstGeom>
          <a:ln w="635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C7C6E21-A135-F54F-9E05-1C269562A6B3}"/>
              </a:ext>
            </a:extLst>
          </p:cNvPr>
          <p:cNvCxnSpPr>
            <a:cxnSpLocks/>
          </p:cNvCxnSpPr>
          <p:nvPr/>
        </p:nvCxnSpPr>
        <p:spPr>
          <a:xfrm>
            <a:off x="1776549" y="2011680"/>
            <a:ext cx="4990011" cy="0"/>
          </a:xfrm>
          <a:prstGeom prst="line">
            <a:avLst/>
          </a:prstGeom>
          <a:ln w="635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77CEEE4C-1EF1-624A-8F08-E53CDEF736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66560" y="5057502"/>
            <a:ext cx="2082800" cy="97790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D517DD7-6FC6-C947-81BF-27F4C1A1003C}"/>
              </a:ext>
            </a:extLst>
          </p:cNvPr>
          <p:cNvCxnSpPr>
            <a:cxnSpLocks/>
          </p:cNvCxnSpPr>
          <p:nvPr/>
        </p:nvCxnSpPr>
        <p:spPr>
          <a:xfrm>
            <a:off x="1105988" y="4564380"/>
            <a:ext cx="5980612" cy="655320"/>
          </a:xfrm>
          <a:prstGeom prst="line">
            <a:avLst/>
          </a:prstGeom>
          <a:ln w="635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80761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CECA4-B0F6-A746-BC61-A5E12083E7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4950" y="361949"/>
            <a:ext cx="9144000" cy="1033463"/>
          </a:xfrm>
        </p:spPr>
        <p:txBody>
          <a:bodyPr/>
          <a:lstStyle/>
          <a:p>
            <a:r>
              <a:rPr lang="en-US" b="1" dirty="0"/>
              <a:t>Passport Authentication</a:t>
            </a:r>
          </a:p>
        </p:txBody>
      </p:sp>
    </p:spTree>
    <p:extLst>
      <p:ext uri="{BB962C8B-B14F-4D97-AF65-F5344CB8AC3E}">
        <p14:creationId xmlns:p14="http://schemas.microsoft.com/office/powerpoint/2010/main" val="3038014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815</TotalTime>
  <Words>133</Words>
  <Application>Microsoft Macintosh PowerPoint</Application>
  <PresentationFormat>Widescreen</PresentationFormat>
  <Paragraphs>30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BLOG!</vt:lpstr>
      <vt:lpstr>What is it?</vt:lpstr>
      <vt:lpstr>Us!</vt:lpstr>
      <vt:lpstr>What problem?  We didn’t completely understand the classwork and wanted to practice  </vt:lpstr>
      <vt:lpstr>Wireframes and planning…</vt:lpstr>
      <vt:lpstr>Screenshots of live site</vt:lpstr>
      <vt:lpstr>Tests/test log</vt:lpstr>
      <vt:lpstr>MVC</vt:lpstr>
      <vt:lpstr>Passport Authentication</vt:lpstr>
      <vt:lpstr>Trello</vt:lpstr>
      <vt:lpstr>Tech Stack</vt:lpstr>
      <vt:lpstr>Difficulties</vt:lpstr>
      <vt:lpstr>What we learned…</vt:lpstr>
      <vt:lpstr>Future Improvements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IT’S A BLOG!</dc:title>
  <dc:creator>Microsoft Office User</dc:creator>
  <cp:lastModifiedBy>Microsoft Office User</cp:lastModifiedBy>
  <cp:revision>12</cp:revision>
  <dcterms:created xsi:type="dcterms:W3CDTF">2020-10-20T03:51:16Z</dcterms:created>
  <dcterms:modified xsi:type="dcterms:W3CDTF">2020-10-21T01:20:09Z</dcterms:modified>
</cp:coreProperties>
</file>